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147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12/10/2023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OPENINNOVATIONS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ΜΟΝΟΠΡΟΣΩΠΗ Ι.Κ.Ε., που εδρεύει στην περιφέρεια ΑΤΤΙΚΗΣ,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113.000,00€ εκ των οποίων η δημόσια δαπάνη ανέρχεται σε 56.500,00€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Spirelis Thanasis</cp:lastModifiedBy>
  <cp:revision>44</cp:revision>
  <dcterms:created xsi:type="dcterms:W3CDTF">2018-02-13T12:16:57Z</dcterms:created>
  <dcterms:modified xsi:type="dcterms:W3CDTF">2023-10-12T14:05:00Z</dcterms:modified>
</cp:coreProperties>
</file>